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embeddedFontLst>
    <p:embeddedFont>
      <p:font typeface="Source Sans Pro" panose="020B0503030403020204" pitchFamily="34" charset="0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0"/>
  </p:normalViewPr>
  <p:slideViewPr>
    <p:cSldViewPr snapToGrid="0">
      <p:cViewPr varScale="1">
        <p:scale>
          <a:sx n="137" d="100"/>
          <a:sy n="137" d="100"/>
        </p:scale>
        <p:origin x="92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330d4ae5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330d4ae5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 rot="10800000">
            <a:off x="0" y="2626950"/>
            <a:ext cx="3770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55" name="Google Shape;55;p13"/>
          <p:cNvSpPr txBox="1"/>
          <p:nvPr/>
        </p:nvSpPr>
        <p:spPr>
          <a:xfrm>
            <a:off x="4773700" y="885275"/>
            <a:ext cx="862800" cy="2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4370300" y="616325"/>
            <a:ext cx="750900" cy="2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7" name="Google Shape;57;p13"/>
          <p:cNvCxnSpPr/>
          <p:nvPr/>
        </p:nvCxnSpPr>
        <p:spPr>
          <a:xfrm rot="-5400000" flipH="1">
            <a:off x="2543725" y="2498900"/>
            <a:ext cx="600" cy="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8896" y="1166928"/>
            <a:ext cx="2709025" cy="2920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" name="Google Shape;59;p13"/>
          <p:cNvCxnSpPr/>
          <p:nvPr/>
        </p:nvCxnSpPr>
        <p:spPr>
          <a:xfrm rot="10800000" flipH="1">
            <a:off x="4677475" y="-200"/>
            <a:ext cx="2580300" cy="2502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60" name="Google Shape;60;p13"/>
          <p:cNvCxnSpPr/>
          <p:nvPr/>
        </p:nvCxnSpPr>
        <p:spPr>
          <a:xfrm>
            <a:off x="5031300" y="3080925"/>
            <a:ext cx="2200500" cy="210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61" name="Google Shape;61;p13"/>
          <p:cNvSpPr txBox="1"/>
          <p:nvPr/>
        </p:nvSpPr>
        <p:spPr>
          <a:xfrm>
            <a:off x="6075550" y="1363550"/>
            <a:ext cx="2837700" cy="25029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rgbClr val="1155C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CUSTOMER JOB(S)</a:t>
            </a:r>
            <a:endParaRPr sz="1000">
              <a:solidFill>
                <a:srgbClr val="1155C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58850" y="2795550"/>
            <a:ext cx="3060300" cy="20955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rgbClr val="CC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PAINS</a:t>
            </a:r>
            <a:br>
              <a:rPr lang="fr" sz="1000" b="1">
                <a:solidFill>
                  <a:srgbClr val="CC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endParaRPr sz="1000">
              <a:solidFill>
                <a:srgbClr val="CC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158850" y="474575"/>
            <a:ext cx="3060300" cy="2024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rgbClr val="38761D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GAINS</a:t>
            </a:r>
            <a:endParaRPr sz="1000">
              <a:solidFill>
                <a:srgbClr val="38761D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328500" y="120875"/>
            <a:ext cx="17532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Customer Profile </a:t>
            </a:r>
            <a:endParaRPr sz="1600" b="1" i="0" u="none" strike="noStrike" cap="none">
              <a:solidFill>
                <a:srgbClr val="59595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6075550" y="120875"/>
            <a:ext cx="2837700" cy="353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profile name</a:t>
            </a:r>
            <a:endParaRPr sz="1100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14"/>
          <p:cNvCxnSpPr/>
          <p:nvPr/>
        </p:nvCxnSpPr>
        <p:spPr>
          <a:xfrm rot="10800000">
            <a:off x="0" y="2626950"/>
            <a:ext cx="3770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71" name="Google Shape;71;p14"/>
          <p:cNvSpPr txBox="1"/>
          <p:nvPr/>
        </p:nvSpPr>
        <p:spPr>
          <a:xfrm>
            <a:off x="4773700" y="885275"/>
            <a:ext cx="862800" cy="2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4"/>
          <p:cNvSpPr txBox="1"/>
          <p:nvPr/>
        </p:nvSpPr>
        <p:spPr>
          <a:xfrm>
            <a:off x="4370300" y="616325"/>
            <a:ext cx="750900" cy="2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3" name="Google Shape;73;p14"/>
          <p:cNvCxnSpPr/>
          <p:nvPr/>
        </p:nvCxnSpPr>
        <p:spPr>
          <a:xfrm rot="-5400000" flipH="1">
            <a:off x="2543725" y="2498900"/>
            <a:ext cx="600" cy="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8896" y="1166928"/>
            <a:ext cx="2709025" cy="2920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" name="Google Shape;75;p14"/>
          <p:cNvCxnSpPr/>
          <p:nvPr/>
        </p:nvCxnSpPr>
        <p:spPr>
          <a:xfrm rot="10800000" flipH="1">
            <a:off x="4677475" y="-200"/>
            <a:ext cx="2580300" cy="2502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76" name="Google Shape;76;p14"/>
          <p:cNvCxnSpPr/>
          <p:nvPr/>
        </p:nvCxnSpPr>
        <p:spPr>
          <a:xfrm>
            <a:off x="5031300" y="3080925"/>
            <a:ext cx="2200500" cy="210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77" name="Google Shape;77;p14"/>
          <p:cNvSpPr txBox="1"/>
          <p:nvPr/>
        </p:nvSpPr>
        <p:spPr>
          <a:xfrm>
            <a:off x="6075550" y="1363550"/>
            <a:ext cx="2837700" cy="25029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rgbClr val="1155C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CUSTOMER JOB(S)  </a:t>
            </a:r>
            <a:br>
              <a:rPr lang="fr" sz="1000" b="1">
                <a:solidFill>
                  <a:srgbClr val="1155CC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fr" sz="1000">
                <a:solidFill>
                  <a:srgbClr val="1155C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What jobs the targeted customers are trying to get done? Tasks to complete? Needs to satisfy? Problems to solve? </a:t>
            </a:r>
            <a:endParaRPr sz="1000">
              <a:solidFill>
                <a:srgbClr val="1155C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1155C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u="sng">
                <a:solidFill>
                  <a:srgbClr val="1155C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Ask yourself:</a:t>
            </a:r>
            <a:endParaRPr sz="1000" u="sng">
              <a:solidFill>
                <a:srgbClr val="1155C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1155C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1155C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•What functional jobs is your customer trying get done? </a:t>
            </a:r>
            <a:endParaRPr sz="1000">
              <a:solidFill>
                <a:srgbClr val="1155C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1155C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•What social jobs is your customer trying to get done? </a:t>
            </a:r>
            <a:endParaRPr sz="1000">
              <a:solidFill>
                <a:srgbClr val="1155C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1155C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•What emotional jobs is your customer trying get done? </a:t>
            </a:r>
            <a:endParaRPr sz="1000">
              <a:solidFill>
                <a:srgbClr val="1155C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1155C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•What basic needs is your customer trying to satisfy?</a:t>
            </a:r>
            <a:endParaRPr sz="1000">
              <a:solidFill>
                <a:srgbClr val="1155C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158850" y="2795550"/>
            <a:ext cx="3060300" cy="20955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rgbClr val="CC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PAINS</a:t>
            </a:r>
            <a:br>
              <a:rPr lang="fr" sz="1000" b="1">
                <a:solidFill>
                  <a:srgbClr val="CC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fr" sz="1000">
                <a:solidFill>
                  <a:srgbClr val="CC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Negative emotions, undesired situations &amp;  risks that your customer could experience trying to get the job done:</a:t>
            </a:r>
            <a:endParaRPr sz="1000">
              <a:solidFill>
                <a:srgbClr val="CC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CC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u="sng">
                <a:solidFill>
                  <a:srgbClr val="CC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Ask yourself:</a:t>
            </a:r>
            <a:endParaRPr sz="1000" u="sng">
              <a:solidFill>
                <a:srgbClr val="CC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CC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CC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•What are the main difficulties and challenges your customer encounters?</a:t>
            </a:r>
            <a:endParaRPr sz="1000">
              <a:solidFill>
                <a:srgbClr val="CC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CC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•What is too costly for your customer? </a:t>
            </a:r>
            <a:endParaRPr sz="1000">
              <a:solidFill>
                <a:srgbClr val="CC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CC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• What risks does your customer fear? </a:t>
            </a:r>
            <a:endParaRPr sz="1000">
              <a:solidFill>
                <a:srgbClr val="CC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CC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• What common mistakes does your customer make? </a:t>
            </a:r>
            <a:endParaRPr sz="1000">
              <a:solidFill>
                <a:srgbClr val="CC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CC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158850" y="474575"/>
            <a:ext cx="3060300" cy="2024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rgbClr val="38761D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GAINS</a:t>
            </a:r>
            <a:br>
              <a:rPr lang="fr" sz="1000" b="1">
                <a:solidFill>
                  <a:srgbClr val="38761D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fr" sz="1000">
                <a:solidFill>
                  <a:srgbClr val="38761D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Positive emotions expected by your customer. Benefits, social gains, cost savings…</a:t>
            </a:r>
            <a:endParaRPr sz="1000">
              <a:solidFill>
                <a:srgbClr val="38761D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38761D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u="sng">
                <a:solidFill>
                  <a:srgbClr val="38761D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Ask yourself:</a:t>
            </a:r>
            <a:endParaRPr sz="1000" u="sng">
              <a:solidFill>
                <a:srgbClr val="38761D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38761D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38761D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•How do current solutions delight your customer? </a:t>
            </a:r>
            <a:endParaRPr sz="1000">
              <a:solidFill>
                <a:srgbClr val="38761D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38761D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•What do customers dream about? </a:t>
            </a:r>
            <a:endParaRPr sz="1000">
              <a:solidFill>
                <a:srgbClr val="38761D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38761D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•What would make your customer’s life easier? </a:t>
            </a:r>
            <a:endParaRPr sz="1000">
              <a:solidFill>
                <a:srgbClr val="38761D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38761D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•What outcomes does your customer expect &amp; what exceeds his expectations ?</a:t>
            </a:r>
            <a:endParaRPr sz="1000">
              <a:solidFill>
                <a:srgbClr val="38761D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38761D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38761D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4328500" y="120875"/>
            <a:ext cx="17532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Customer Profile </a:t>
            </a:r>
            <a:endParaRPr sz="1600" b="1" i="0" u="none" strike="noStrike" cap="none">
              <a:solidFill>
                <a:srgbClr val="59595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6075550" y="120875"/>
            <a:ext cx="2837700" cy="353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profile name</a:t>
            </a:r>
            <a:endParaRPr sz="1100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</Words>
  <Application>Microsoft Macintosh PowerPoint</Application>
  <PresentationFormat>Affichage à l'écran (16:9)</PresentationFormat>
  <Paragraphs>31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5" baseType="lpstr">
      <vt:lpstr>Arial</vt:lpstr>
      <vt:lpstr>Source Sans Pro</vt:lpstr>
      <vt:lpstr>Simple Light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Milja Dulovic</cp:lastModifiedBy>
  <cp:revision>1</cp:revision>
  <dcterms:modified xsi:type="dcterms:W3CDTF">2020-04-10T17:54:06Z</dcterms:modified>
</cp:coreProperties>
</file>